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1" r:id="rId6"/>
    <p:sldId id="352" r:id="rId7"/>
    <p:sldId id="354" r:id="rId8"/>
    <p:sldId id="348" r:id="rId9"/>
    <p:sldId id="35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5646"/>
  </p:normalViewPr>
  <p:slideViewPr>
    <p:cSldViewPr snapToGrid="0" snapToObjects="1" showGuides="1">
      <p:cViewPr varScale="1">
        <p:scale>
          <a:sx n="75" d="100"/>
          <a:sy n="75" d="100"/>
        </p:scale>
        <p:origin x="62" y="9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46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QR-Caching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João Moniz 20220550</a:t>
            </a:r>
          </a:p>
          <a:p>
            <a:r>
              <a:rPr lang="en-US" dirty="0"/>
              <a:t>Tomás Salgueiro 20220589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Intodução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Website de </a:t>
            </a:r>
            <a:r>
              <a:rPr lang="en-US" dirty="0" err="1"/>
              <a:t>suporte</a:t>
            </a:r>
            <a:r>
              <a:rPr lang="en-US" dirty="0"/>
              <a:t> a </a:t>
            </a:r>
            <a:r>
              <a:rPr lang="en-US" dirty="0" err="1"/>
              <a:t>aplicação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 err="1"/>
              <a:t>Aplicação</a:t>
            </a:r>
            <a:r>
              <a:rPr lang="en-US" dirty="0"/>
              <a:t> de Geo-Caching </a:t>
            </a:r>
            <a:r>
              <a:rPr lang="en-US" dirty="0" err="1"/>
              <a:t>baseada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codigos</a:t>
            </a:r>
            <a:r>
              <a:rPr lang="en-US" dirty="0"/>
              <a:t> QR</a:t>
            </a:r>
          </a:p>
          <a:p>
            <a:r>
              <a:rPr lang="en-US" dirty="0"/>
              <a:t>Website com um </a:t>
            </a:r>
            <a:r>
              <a:rPr lang="en-US" dirty="0" err="1"/>
              <a:t>mapa</a:t>
            </a:r>
            <a:r>
              <a:rPr lang="en-US" dirty="0"/>
              <a:t> </a:t>
            </a:r>
            <a:r>
              <a:rPr lang="en-US" dirty="0" err="1"/>
              <a:t>baseado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localização</a:t>
            </a:r>
            <a:r>
              <a:rPr lang="en-US" dirty="0"/>
              <a:t> real dos </a:t>
            </a:r>
            <a:r>
              <a:rPr lang="en-US" dirty="0" err="1"/>
              <a:t>codigos</a:t>
            </a:r>
            <a:r>
              <a:rPr lang="en-US" dirty="0"/>
              <a:t> no </a:t>
            </a:r>
            <a:r>
              <a:rPr lang="en-US" dirty="0" err="1"/>
              <a:t>mundo</a:t>
            </a:r>
            <a:endParaRPr lang="en-US" dirty="0"/>
          </a:p>
          <a:p>
            <a:r>
              <a:rPr lang="en-US" dirty="0"/>
              <a:t>Website com features para </a:t>
            </a:r>
            <a:r>
              <a:rPr lang="en-US" dirty="0" err="1"/>
              <a:t>criar</a:t>
            </a:r>
            <a:r>
              <a:rPr lang="en-US" dirty="0"/>
              <a:t> e </a:t>
            </a:r>
            <a:r>
              <a:rPr lang="en-US" dirty="0" err="1"/>
              <a:t>planear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.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5W and 1H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What?</a:t>
            </a: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nosso</a:t>
            </a:r>
            <a:r>
              <a:rPr lang="en-US" dirty="0"/>
              <a:t> website é uma Plataforma de </a:t>
            </a:r>
            <a:r>
              <a:rPr lang="en-US" dirty="0" err="1"/>
              <a:t>suporte</a:t>
            </a:r>
            <a:r>
              <a:rPr lang="en-US" dirty="0"/>
              <a:t> a </a:t>
            </a:r>
            <a:r>
              <a:rPr lang="en-US" dirty="0" err="1"/>
              <a:t>nossa</a:t>
            </a:r>
            <a:r>
              <a:rPr lang="en-US" dirty="0"/>
              <a:t> app de android com o </a:t>
            </a:r>
            <a:r>
              <a:rPr lang="en-US" dirty="0" err="1"/>
              <a:t>objetivo</a:t>
            </a:r>
            <a:r>
              <a:rPr lang="en-US" dirty="0"/>
              <a:t> de </a:t>
            </a:r>
            <a:r>
              <a:rPr lang="en-US" dirty="0" err="1"/>
              <a:t>tormar</a:t>
            </a:r>
            <a:r>
              <a:rPr lang="en-US" dirty="0"/>
              <a:t> turismo e sightseeing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interativo</a:t>
            </a:r>
            <a:r>
              <a:rPr lang="en-US" dirty="0"/>
              <a:t> e </a:t>
            </a:r>
            <a:r>
              <a:rPr lang="en-US" dirty="0" err="1"/>
              <a:t>divertido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  <a:p>
            <a:r>
              <a:rPr lang="en-US" dirty="0"/>
              <a:t>A </a:t>
            </a:r>
            <a:r>
              <a:rPr lang="en-US" dirty="0" err="1"/>
              <a:t>razão</a:t>
            </a:r>
            <a:r>
              <a:rPr lang="en-US" dirty="0"/>
              <a:t> para o site ser </a:t>
            </a:r>
            <a:r>
              <a:rPr lang="en-US" dirty="0" err="1"/>
              <a:t>feito</a:t>
            </a:r>
            <a:r>
              <a:rPr lang="en-US" dirty="0"/>
              <a:t> é </a:t>
            </a:r>
            <a:r>
              <a:rPr lang="en-US" dirty="0" err="1"/>
              <a:t>suportar</a:t>
            </a:r>
            <a:r>
              <a:rPr lang="en-US" dirty="0"/>
              <a:t> e </a:t>
            </a:r>
            <a:r>
              <a:rPr lang="en-US" dirty="0" err="1"/>
              <a:t>ajudar</a:t>
            </a:r>
            <a:r>
              <a:rPr lang="en-US" dirty="0"/>
              <a:t> a </a:t>
            </a:r>
            <a:r>
              <a:rPr lang="en-US" dirty="0" err="1"/>
              <a:t>planear</a:t>
            </a:r>
            <a:r>
              <a:rPr lang="en-US" dirty="0"/>
              <a:t> </a:t>
            </a:r>
            <a:r>
              <a:rPr lang="en-US" dirty="0" err="1"/>
              <a:t>itenerarios</a:t>
            </a:r>
            <a:r>
              <a:rPr lang="en-US" dirty="0"/>
              <a:t> , e general support a </a:t>
            </a:r>
            <a:r>
              <a:rPr lang="en-US" dirty="0" err="1"/>
              <a:t>aplicação</a:t>
            </a:r>
            <a:r>
              <a:rPr lang="en-US" dirty="0"/>
              <a:t>, tanto para </a:t>
            </a:r>
            <a:r>
              <a:rPr lang="en-US" dirty="0" err="1"/>
              <a:t>quem</a:t>
            </a:r>
            <a:r>
              <a:rPr lang="en-US" dirty="0"/>
              <a:t> organizer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para as </a:t>
            </a:r>
            <a:r>
              <a:rPr lang="en-US" dirty="0" err="1"/>
              <a:t>pessoas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When?</a:t>
            </a:r>
          </a:p>
          <a:p>
            <a:r>
              <a:rPr lang="en-US" dirty="0"/>
              <a:t>Este website </a:t>
            </a:r>
            <a:r>
              <a:rPr lang="en-US" dirty="0" err="1"/>
              <a:t>teria</a:t>
            </a:r>
            <a:r>
              <a:rPr lang="en-US" dirty="0"/>
              <a:t> que ser </a:t>
            </a:r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parelha</a:t>
            </a:r>
            <a:r>
              <a:rPr lang="en-US" dirty="0"/>
              <a:t> com a app, logo seria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utilizada</a:t>
            </a:r>
            <a:r>
              <a:rPr lang="en-US" dirty="0"/>
              <a:t> no </a:t>
            </a:r>
            <a:r>
              <a:rPr lang="en-US" dirty="0" err="1"/>
              <a:t>verão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épocas</a:t>
            </a:r>
            <a:r>
              <a:rPr lang="en-US" dirty="0"/>
              <a:t> com </a:t>
            </a:r>
            <a:r>
              <a:rPr lang="en-US" dirty="0" err="1"/>
              <a:t>mais</a:t>
            </a:r>
            <a:r>
              <a:rPr lang="en-US" dirty="0"/>
              <a:t> turismo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5W and 1H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Where?</a:t>
            </a:r>
            <a:br>
              <a:rPr lang="en-US" dirty="0"/>
            </a:br>
            <a:r>
              <a:rPr lang="en-US" dirty="0"/>
              <a:t>Com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nossos</a:t>
            </a:r>
            <a:r>
              <a:rPr lang="en-US" dirty="0"/>
              <a:t> </a:t>
            </a:r>
            <a:r>
              <a:rPr lang="en-US" dirty="0" err="1"/>
              <a:t>planos</a:t>
            </a:r>
            <a:r>
              <a:rPr lang="en-US" dirty="0"/>
              <a:t> </a:t>
            </a:r>
            <a:r>
              <a:rPr lang="en-US" dirty="0" err="1"/>
              <a:t>originais</a:t>
            </a:r>
            <a:r>
              <a:rPr lang="en-US" dirty="0"/>
              <a:t>, tanto a app </a:t>
            </a:r>
            <a:r>
              <a:rPr lang="en-US" dirty="0" err="1"/>
              <a:t>como</a:t>
            </a:r>
            <a:r>
              <a:rPr lang="en-US" dirty="0"/>
              <a:t> o site </a:t>
            </a:r>
            <a:r>
              <a:rPr lang="en-US" dirty="0" err="1"/>
              <a:t>apenas</a:t>
            </a:r>
            <a:r>
              <a:rPr lang="en-US" dirty="0"/>
              <a:t> </a:t>
            </a:r>
            <a:r>
              <a:rPr lang="en-US" dirty="0" err="1"/>
              <a:t>seriam</a:t>
            </a:r>
            <a:r>
              <a:rPr lang="en-US" dirty="0"/>
              <a:t> </a:t>
            </a:r>
            <a:r>
              <a:rPr lang="en-US" dirty="0" err="1"/>
              <a:t>uteis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Lisboa, pois é ai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planeamos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nossos</a:t>
            </a:r>
            <a:r>
              <a:rPr lang="en-US" dirty="0"/>
              <a:t> QR codes,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primeiros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Who?</a:t>
            </a:r>
          </a:p>
          <a:p>
            <a:r>
              <a:rPr lang="en-US" dirty="0"/>
              <a:t>O site,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a app, seria para </a:t>
            </a:r>
            <a:r>
              <a:rPr lang="en-US" dirty="0" err="1"/>
              <a:t>todas</a:t>
            </a:r>
            <a:r>
              <a:rPr lang="en-US" dirty="0"/>
              <a:t> as </a:t>
            </a:r>
            <a:r>
              <a:rPr lang="en-US" dirty="0" err="1"/>
              <a:t>pessoas</a:t>
            </a:r>
            <a:r>
              <a:rPr lang="en-US" dirty="0"/>
              <a:t>, </a:t>
            </a:r>
            <a:r>
              <a:rPr lang="en-US" dirty="0" err="1"/>
              <a:t>expecialmente</a:t>
            </a:r>
            <a:r>
              <a:rPr lang="en-US" dirty="0"/>
              <a:t> </a:t>
            </a:r>
            <a:r>
              <a:rPr lang="en-US" dirty="0" err="1"/>
              <a:t>turistas</a:t>
            </a:r>
            <a:r>
              <a:rPr lang="en-US" dirty="0"/>
              <a:t> e </a:t>
            </a:r>
            <a:r>
              <a:rPr lang="en-US" dirty="0" err="1"/>
              <a:t>jovems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  <a:p>
            <a:r>
              <a:rPr lang="en-US" dirty="0" err="1"/>
              <a:t>Juntando</a:t>
            </a:r>
            <a:r>
              <a:rPr lang="en-US" dirty="0"/>
              <a:t> QR codes </a:t>
            </a:r>
            <a:r>
              <a:rPr lang="en-US" dirty="0" err="1"/>
              <a:t>fisicos</a:t>
            </a:r>
            <a:r>
              <a:rPr lang="en-US" dirty="0"/>
              <a:t>, a app e a base de dados </a:t>
            </a:r>
            <a:r>
              <a:rPr lang="en-US" dirty="0" err="1"/>
              <a:t>acessivel</a:t>
            </a:r>
            <a:r>
              <a:rPr lang="en-US" dirty="0"/>
              <a:t> no website,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utilizadores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se informar e </a:t>
            </a:r>
            <a:r>
              <a:rPr lang="en-US" dirty="0" err="1"/>
              <a:t>planear</a:t>
            </a:r>
            <a:r>
              <a:rPr lang="en-US" dirty="0"/>
              <a:t> partes do </a:t>
            </a:r>
            <a:r>
              <a:rPr lang="en-US" dirty="0" err="1"/>
              <a:t>dia</a:t>
            </a:r>
            <a:r>
              <a:rPr lang="en-US" dirty="0"/>
              <a:t> 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17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Identidade</a:t>
            </a:r>
            <a:r>
              <a:rPr lang="en-US" dirty="0"/>
              <a:t> da brand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28739" y="2043124"/>
            <a:ext cx="3953594" cy="509671"/>
          </a:xfrm>
        </p:spPr>
        <p:txBody>
          <a:bodyPr/>
          <a:lstStyle/>
          <a:p>
            <a:r>
              <a:rPr lang="en-US" dirty="0" err="1"/>
              <a:t>Logotipos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6" name="Picture 15" descr="A logo for a company&#10;&#10;Description automatically generated">
            <a:extLst>
              <a:ext uri="{FF2B5EF4-FFF2-40B4-BE49-F238E27FC236}">
                <a16:creationId xmlns:a16="http://schemas.microsoft.com/office/drawing/2014/main" id="{69279825-7694-5F32-5BA8-4A10103E8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808" y="2905231"/>
            <a:ext cx="2057404" cy="171297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A0F099-1A8B-86AA-22A5-3D5943983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451" y="2642074"/>
            <a:ext cx="6573520" cy="2239292"/>
          </a:xfrm>
          <a:prstGeom prst="rect">
            <a:avLst/>
          </a:prstGeom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395CD94-CBB6-07D8-45CF-778455772CB9}"/>
              </a:ext>
            </a:extLst>
          </p:cNvPr>
          <p:cNvSpPr txBox="1">
            <a:spLocks/>
          </p:cNvSpPr>
          <p:nvPr/>
        </p:nvSpPr>
        <p:spPr>
          <a:xfrm>
            <a:off x="6093170" y="2033928"/>
            <a:ext cx="3953594" cy="5096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Palete</a:t>
            </a:r>
            <a:r>
              <a:rPr lang="en-US" dirty="0"/>
              <a:t> de cores</a:t>
            </a: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João Moniz</a:t>
            </a:r>
          </a:p>
          <a:p>
            <a:r>
              <a:rPr lang="en-US" dirty="0"/>
              <a:t>20220550</a:t>
            </a:r>
          </a:p>
          <a:p>
            <a:r>
              <a:rPr lang="en-US" dirty="0"/>
              <a:t>Tomás Salgueiro</a:t>
            </a:r>
          </a:p>
          <a:p>
            <a:r>
              <a:rPr lang="en-US" dirty="0"/>
              <a:t>20220589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16</TotalTime>
  <Words>249</Words>
  <Application>Microsoft Office PowerPoint</Application>
  <PresentationFormat>Widescreen</PresentationFormat>
  <Paragraphs>40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QR-Caching</vt:lpstr>
      <vt:lpstr>Intodução</vt:lpstr>
      <vt:lpstr>5W and 1H</vt:lpstr>
      <vt:lpstr>5W and 1H</vt:lpstr>
      <vt:lpstr>Identidade da brand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QR-Caching</dc:title>
  <dc:creator>Tomas Filipe Santos Salgueiro</dc:creator>
  <cp:lastModifiedBy>Tomas Filipe Santos Salgueiro</cp:lastModifiedBy>
  <cp:revision>1</cp:revision>
  <dcterms:created xsi:type="dcterms:W3CDTF">2024-04-22T14:00:33Z</dcterms:created>
  <dcterms:modified xsi:type="dcterms:W3CDTF">2024-04-22T14:16:48Z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